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34DB8-108B-4377-8209-431441C73A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ADBE76-BA19-4533-BDBF-66D8A9C2B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A629E-5242-4233-B17E-B92EB5D8E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4B5F6-93D9-4FCA-820B-D2B26B477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41DE1-E800-4CBD-8618-1499F1C9A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31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28A8D-5D6D-4785-9F9F-0B2936132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87A3DF-E5DD-4E03-BC15-15947DC6F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0C50D-3E3E-442E-B5C7-7FA602E6A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BBC72-9F4A-4F68-8F47-BD0EAD729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FE3B9-4661-4679-937A-7F431E729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30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CF7935-E232-4639-8834-C43532A04F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39CF98-B023-4377-8C3E-5365B13E05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1EFD5-AFE1-4D1A-B0E6-38A0FC9B2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51976-B9BB-49B3-AB4E-C36C608A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6DACB-837D-4C47-8251-8FD6653C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401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117DC-1286-42C4-BF75-6023A8AA7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D4A89-0CFB-4FB0-A4EA-560376D50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DA01D-6270-40E9-96B6-17F45C97E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89140-8DFE-4DEE-89FE-AF8C9537D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FBC83-C6C6-4732-8434-512F67971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83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B3B6F-6987-4A82-BB60-DFFE7F7A2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048D2A-2569-4A77-9FAE-3C4F68EEE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106EDD-ACCF-4762-9CF1-0FC022515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7CFF2-E913-4A4F-BA1C-D74B083D4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AD33C-5D9A-4E88-AA45-E41B293FA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35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3B5B0-0388-4629-A664-B2CC6559C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3C003-2A7F-46C7-BBDD-579BB4D7D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0D489-0070-4465-8C66-1355D1356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56FF8-A246-428C-A148-98AF3BAE5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819789-480D-4930-9266-4BEB42AD8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6CEE1-14A3-4F2D-8083-4DF4E9437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695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44B6E-BD4D-486C-AB9A-4588C4BB4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8A7FE-BCFC-4AE1-B9A2-4BAE71CAF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9A4C5-FCED-4ACF-825A-E95021A32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84DAC6-6248-43CA-BA5D-C95849294F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CE4C78-7524-406C-A68B-07966D1C14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5E9CF3-FADE-46E5-89D7-48A25DDA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6782E6-AAD7-42A7-9130-F46592F79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C60587-6C1A-48FC-9EC9-2A0A8529E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60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847CD-2761-47FC-85D3-D30B4E4AF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CD526E-0313-4061-B556-7AB44DFF2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376DF4-49BD-493D-8712-0EB65BC08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488089-BD9E-48FC-93E9-9BA821892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412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DB7AEC-9915-4D5B-AAA0-F5BCCB2D7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BFE727-0223-4C04-B31E-02C9A213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53497-7DE1-4941-88AB-22E0E959F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62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AD631-A852-47B1-8055-11D9B85D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D1946-631A-4428-87FE-676B02320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53BAD0-E2F7-4115-9FEA-792561597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FBEB1-A73F-4CC8-A140-C56819F67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84EB16-530D-48DA-B039-321F7C89D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457A32-35C2-4DE3-A60D-D1DDCE239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77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87B11-C8B3-43F8-91AF-6019B5E43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29536B-0CDD-4B3A-9BF5-AD242BCC34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079F9B-5A34-4CC5-88F4-768B8FF2A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C313B4-8419-440B-8EE4-1EA684D08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C8FA8-2D3B-4D98-9049-9A20F618F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4D87-AF03-455C-ABC8-F4599CF01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43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A0D3C0-3FCC-4FCE-B923-2A151722A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B9868-8CC8-441E-BC19-F9039EE7F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3215B-0B5D-43DA-96BA-7185F39A42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94D56-8A3C-4F90-B9D3-38186B764ECE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A570F-4563-4C48-9675-1E9145AF4D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A7999-53EE-4482-9DB4-3AFDC60C49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32B5B-9B23-4901-A51A-BF635116B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25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04F06-373E-446B-827A-47BEA3BEE1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err="1"/>
              <a:t>Bài</a:t>
            </a:r>
            <a:r>
              <a:rPr lang="en-US" u="sng" dirty="0"/>
              <a:t> </a:t>
            </a:r>
            <a:r>
              <a:rPr lang="en-US" u="sng" dirty="0" err="1"/>
              <a:t>tập</a:t>
            </a:r>
            <a:br>
              <a:rPr lang="en-US" dirty="0"/>
            </a:b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cận</a:t>
            </a:r>
            <a:r>
              <a:rPr lang="en-US" dirty="0"/>
              <a:t> BN</a:t>
            </a:r>
            <a:br>
              <a:rPr lang="en-US" dirty="0"/>
            </a:br>
            <a:r>
              <a:rPr lang="en-US" dirty="0" err="1"/>
              <a:t>chấn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kín</a:t>
            </a:r>
            <a:r>
              <a:rPr lang="en-US" dirty="0"/>
              <a:t> chi </a:t>
            </a:r>
            <a:r>
              <a:rPr lang="en-US" dirty="0" err="1"/>
              <a:t>trên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6B91F9-0C5D-4E27-81D5-DD218C8DE3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Nguyễn</a:t>
            </a:r>
            <a:r>
              <a:rPr lang="en-US" dirty="0"/>
              <a:t> </a:t>
            </a:r>
            <a:r>
              <a:rPr lang="en-US" dirty="0" err="1"/>
              <a:t>Huỳnh</a:t>
            </a:r>
            <a:r>
              <a:rPr lang="en-US" dirty="0"/>
              <a:t> </a:t>
            </a:r>
            <a:r>
              <a:rPr lang="en-US" dirty="0" err="1"/>
              <a:t>Đức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– </a:t>
            </a:r>
            <a:r>
              <a:rPr lang="en-US" dirty="0" err="1"/>
              <a:t>tổ</a:t>
            </a:r>
            <a:r>
              <a:rPr lang="en-US" dirty="0"/>
              <a:t> 21</a:t>
            </a:r>
          </a:p>
        </p:txBody>
      </p:sp>
    </p:spTree>
    <p:extLst>
      <p:ext uri="{BB962C8B-B14F-4D97-AF65-F5344CB8AC3E}">
        <p14:creationId xmlns:p14="http://schemas.microsoft.com/office/powerpoint/2010/main" val="265409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66EB2-DBA8-48AC-A73A-91DD0B1A5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FDE26-C263-445C-A680-C90428E81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9314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sử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chấn</a:t>
            </a:r>
            <a:r>
              <a:rPr lang="en-US" dirty="0"/>
              <a:t> </a:t>
            </a:r>
            <a:r>
              <a:rPr lang="en-US" dirty="0" err="1"/>
              <a:t>thương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té</a:t>
            </a:r>
            <a:r>
              <a:rPr lang="en-US" dirty="0"/>
              <a:t> </a:t>
            </a:r>
            <a:r>
              <a:rPr lang="en-US" dirty="0" err="1"/>
              <a:t>xe</a:t>
            </a:r>
            <a:r>
              <a:rPr lang="en-US" dirty="0"/>
              <a:t>, </a:t>
            </a:r>
            <a:r>
              <a:rPr lang="en-US" dirty="0" err="1"/>
              <a:t>vận</a:t>
            </a:r>
            <a:r>
              <a:rPr lang="en-US" dirty="0"/>
              <a:t> </a:t>
            </a:r>
            <a:r>
              <a:rPr lang="en-US" dirty="0" err="1"/>
              <a:t>tốc</a:t>
            </a:r>
            <a:r>
              <a:rPr lang="en-US" dirty="0"/>
              <a:t> </a:t>
            </a:r>
            <a:r>
              <a:rPr lang="en-US" dirty="0" err="1"/>
              <a:t>xe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…</a:t>
            </a:r>
          </a:p>
          <a:p>
            <a:pPr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chấn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: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vết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chảy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?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choáng</a:t>
            </a:r>
            <a:r>
              <a:rPr lang="en-US" dirty="0"/>
              <a:t>, </a:t>
            </a:r>
            <a:r>
              <a:rPr lang="en-US" dirty="0" err="1"/>
              <a:t>ngất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cứu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1 </a:t>
            </a:r>
            <a:r>
              <a:rPr lang="en-US" dirty="0" err="1"/>
              <a:t>nẹp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cong</a:t>
            </a:r>
            <a:r>
              <a:rPr lang="en-US" dirty="0"/>
              <a:t> (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2 </a:t>
            </a:r>
            <a:r>
              <a:rPr lang="en-US" dirty="0" err="1"/>
              <a:t>nẹp</a:t>
            </a:r>
            <a:r>
              <a:rPr lang="en-US" dirty="0"/>
              <a:t> </a:t>
            </a:r>
            <a:r>
              <a:rPr lang="en-US" dirty="0" err="1"/>
              <a:t>thẳng</a:t>
            </a:r>
            <a:r>
              <a:rPr lang="en-US" dirty="0"/>
              <a:t>)</a:t>
            </a:r>
          </a:p>
          <a:p>
            <a:pPr>
              <a:buFontTx/>
              <a:buChar char="-"/>
            </a:pPr>
            <a:r>
              <a:rPr lang="en-US" dirty="0"/>
              <a:t>Thanh </a:t>
            </a:r>
            <a:r>
              <a:rPr lang="en-US" dirty="0" err="1"/>
              <a:t>nẹp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 (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khuỷu</a:t>
            </a:r>
            <a:r>
              <a:rPr lang="en-US" dirty="0"/>
              <a:t> – </a:t>
            </a:r>
            <a:r>
              <a:rPr lang="en-US" dirty="0" err="1"/>
              <a:t>bàn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)</a:t>
            </a:r>
          </a:p>
          <a:p>
            <a:pPr>
              <a:buFontTx/>
              <a:buChar char="-"/>
            </a:pPr>
            <a:r>
              <a:rPr lang="en-US" dirty="0" err="1"/>
              <a:t>Vết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phủ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Nhìn</a:t>
            </a:r>
            <a:r>
              <a:rPr lang="en-US" dirty="0"/>
              <a:t>:</a:t>
            </a:r>
          </a:p>
          <a:p>
            <a:pPr>
              <a:buFontTx/>
              <a:buChar char="-"/>
            </a:pPr>
            <a:r>
              <a:rPr lang="en-US" dirty="0" err="1"/>
              <a:t>Cẳng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sấp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Mỏm</a:t>
            </a:r>
            <a:r>
              <a:rPr lang="en-US" dirty="0"/>
              <a:t> </a:t>
            </a:r>
            <a:r>
              <a:rPr lang="en-US" dirty="0" err="1"/>
              <a:t>trâm</a:t>
            </a:r>
            <a:r>
              <a:rPr lang="en-US" dirty="0"/>
              <a:t> </a:t>
            </a:r>
            <a:r>
              <a:rPr lang="en-US" dirty="0" err="1"/>
              <a:t>trụ</a:t>
            </a:r>
            <a:r>
              <a:rPr lang="en-US" dirty="0"/>
              <a:t> </a:t>
            </a:r>
            <a:r>
              <a:rPr lang="en-US" dirty="0" err="1"/>
              <a:t>bật</a:t>
            </a:r>
            <a:r>
              <a:rPr lang="en-US" dirty="0"/>
              <a:t> ra </a:t>
            </a:r>
            <a:r>
              <a:rPr lang="en-US" dirty="0" err="1"/>
              <a:t>sau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Vết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cổ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ở </a:t>
            </a:r>
            <a:r>
              <a:rPr lang="en-US" dirty="0" err="1"/>
              <a:t>phía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trụ</a:t>
            </a: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52DC1-2D95-4C83-9B69-379F55547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376" y="2149361"/>
            <a:ext cx="4668750" cy="327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319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B75F0-3E1F-4C4A-BD1C-941E559AE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87A52-0D7D-4B28-9473-5CBE8A18B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Khám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vết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(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sạch</a:t>
            </a:r>
            <a:r>
              <a:rPr lang="en-US" dirty="0"/>
              <a:t>,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chảy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?)</a:t>
            </a:r>
          </a:p>
          <a:p>
            <a:pPr>
              <a:buFontTx/>
              <a:buChar char="-"/>
            </a:pP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lạo</a:t>
            </a:r>
            <a:r>
              <a:rPr lang="en-US" dirty="0"/>
              <a:t> </a:t>
            </a:r>
            <a:r>
              <a:rPr lang="en-US" dirty="0" err="1"/>
              <a:t>xạo</a:t>
            </a:r>
            <a:r>
              <a:rPr lang="en-US" dirty="0"/>
              <a:t> </a:t>
            </a:r>
            <a:r>
              <a:rPr lang="en-US" dirty="0" err="1"/>
              <a:t>xương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bậc</a:t>
            </a:r>
            <a:r>
              <a:rPr lang="en-US" dirty="0"/>
              <a:t> thang/</a:t>
            </a:r>
            <a:r>
              <a:rPr lang="en-US" dirty="0" err="1"/>
              <a:t>gập</a:t>
            </a:r>
            <a:r>
              <a:rPr lang="en-US" dirty="0"/>
              <a:t> </a:t>
            </a:r>
            <a:r>
              <a:rPr lang="en-US" dirty="0" err="1"/>
              <a:t>góc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Cử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ở </a:t>
            </a:r>
            <a:r>
              <a:rPr lang="en-US" dirty="0" err="1"/>
              <a:t>cẳng</a:t>
            </a:r>
            <a:r>
              <a:rPr lang="en-US" dirty="0"/>
              <a:t> </a:t>
            </a:r>
            <a:r>
              <a:rPr lang="en-US" dirty="0" err="1"/>
              <a:t>tay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Đo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, </a:t>
            </a:r>
            <a:r>
              <a:rPr lang="en-US" dirty="0" err="1"/>
              <a:t>tuyệt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cẳng</a:t>
            </a:r>
            <a:r>
              <a:rPr lang="en-US" dirty="0"/>
              <a:t> </a:t>
            </a:r>
            <a:r>
              <a:rPr lang="en-US" dirty="0" err="1"/>
              <a:t>tay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Bắt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quay, </a:t>
            </a:r>
            <a:r>
              <a:rPr lang="en-US" dirty="0" err="1"/>
              <a:t>trụ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vận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sấp</a:t>
            </a:r>
            <a:r>
              <a:rPr lang="en-US" dirty="0"/>
              <a:t> </a:t>
            </a:r>
            <a:r>
              <a:rPr lang="en-US" dirty="0" err="1"/>
              <a:t>ngửa</a:t>
            </a:r>
            <a:r>
              <a:rPr lang="en-US" dirty="0"/>
              <a:t> </a:t>
            </a:r>
            <a:r>
              <a:rPr lang="en-US" dirty="0" err="1"/>
              <a:t>cẳng</a:t>
            </a:r>
            <a:r>
              <a:rPr lang="en-US" dirty="0"/>
              <a:t> </a:t>
            </a:r>
            <a:r>
              <a:rPr lang="en-US" dirty="0" err="1"/>
              <a:t>tay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Vận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–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giác</a:t>
            </a:r>
            <a:r>
              <a:rPr lang="en-US" dirty="0"/>
              <a:t> </a:t>
            </a:r>
            <a:r>
              <a:rPr lang="en-US" dirty="0" err="1"/>
              <a:t>cẳng</a:t>
            </a:r>
            <a:r>
              <a:rPr lang="en-US" dirty="0"/>
              <a:t> – </a:t>
            </a:r>
            <a:r>
              <a:rPr lang="en-US" dirty="0" err="1"/>
              <a:t>bàn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TK quay, </a:t>
            </a:r>
            <a:r>
              <a:rPr lang="en-US" dirty="0" err="1"/>
              <a:t>trụ</a:t>
            </a:r>
            <a:r>
              <a:rPr lang="en-US" dirty="0"/>
              <a:t>, </a:t>
            </a:r>
            <a:r>
              <a:rPr lang="en-US" dirty="0" err="1"/>
              <a:t>giữa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903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23024-66B3-4DE6-B1C7-507A25059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42DC5-DEF8-45BF-96C7-1630A99F6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9657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Gãy</a:t>
            </a:r>
            <a:r>
              <a:rPr lang="en-US" dirty="0"/>
              <a:t> 1/3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dưới</a:t>
            </a:r>
            <a:r>
              <a:rPr lang="en-US" dirty="0"/>
              <a:t> </a:t>
            </a:r>
            <a:r>
              <a:rPr lang="en-US" dirty="0" err="1"/>
              <a:t>xương</a:t>
            </a:r>
            <a:r>
              <a:rPr lang="en-US" dirty="0"/>
              <a:t> quay T,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gãy</a:t>
            </a:r>
            <a:r>
              <a:rPr lang="en-US" dirty="0"/>
              <a:t> </a:t>
            </a:r>
            <a:r>
              <a:rPr lang="en-US" dirty="0" err="1"/>
              <a:t>chéo</a:t>
            </a:r>
            <a:r>
              <a:rPr lang="en-US" dirty="0"/>
              <a:t>, di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chồng</a:t>
            </a:r>
            <a:r>
              <a:rPr lang="en-US" dirty="0"/>
              <a:t> </a:t>
            </a:r>
            <a:r>
              <a:rPr lang="en-US" dirty="0" err="1"/>
              <a:t>ngắn</a:t>
            </a:r>
            <a:r>
              <a:rPr lang="en-US" dirty="0"/>
              <a:t>, </a:t>
            </a:r>
            <a:r>
              <a:rPr lang="en-US" dirty="0" err="1"/>
              <a:t>gập</a:t>
            </a:r>
            <a:r>
              <a:rPr lang="en-US" dirty="0"/>
              <a:t> </a:t>
            </a:r>
            <a:r>
              <a:rPr lang="en-US" dirty="0" err="1"/>
              <a:t>góc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khớp</a:t>
            </a:r>
            <a:r>
              <a:rPr lang="en-US" dirty="0"/>
              <a:t> quay - </a:t>
            </a:r>
            <a:r>
              <a:rPr lang="en-US" dirty="0" err="1"/>
              <a:t>trụ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khớp</a:t>
            </a:r>
            <a:r>
              <a:rPr lang="en-US" dirty="0"/>
              <a:t> </a:t>
            </a:r>
            <a:r>
              <a:rPr lang="en-US" dirty="0" err="1"/>
              <a:t>cổ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- </a:t>
            </a:r>
            <a:r>
              <a:rPr lang="en-US" dirty="0" err="1"/>
              <a:t>trụ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Chẩn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: </a:t>
            </a:r>
            <a:r>
              <a:rPr lang="en-US" dirty="0" err="1"/>
              <a:t>gãy</a:t>
            </a:r>
            <a:r>
              <a:rPr lang="en-US" dirty="0"/>
              <a:t> </a:t>
            </a: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Gallazzi</a:t>
            </a:r>
            <a:r>
              <a:rPr lang="en-US" dirty="0"/>
              <a:t> T </a:t>
            </a:r>
            <a:r>
              <a:rPr lang="en-US" dirty="0" err="1"/>
              <a:t>giờ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E6B8DF-5C63-4EAA-9068-69A5E09F4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7711" y="1306286"/>
            <a:ext cx="4277718" cy="455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89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56DD0-D3D3-4860-82BF-A3FEAE3F5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EB991-40AA-47C4-B0A9-E50541BF8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 err="1">
                <a:latin typeface="Arial"/>
                <a:cs typeface="Arial"/>
              </a:rPr>
              <a:t>Bệnh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sử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cần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hỏi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thêm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những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vấn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đề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gì</a:t>
            </a:r>
            <a:r>
              <a:rPr lang="en-US" sz="2800" dirty="0">
                <a:latin typeface="Arial"/>
                <a:cs typeface="Arial"/>
              </a:rPr>
              <a:t>?</a:t>
            </a:r>
          </a:p>
          <a:p>
            <a:pPr>
              <a:buFontTx/>
              <a:buChar char="-"/>
            </a:pP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chấn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: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té</a:t>
            </a:r>
            <a:r>
              <a:rPr lang="en-US" dirty="0"/>
              <a:t> BN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, </a:t>
            </a:r>
            <a:r>
              <a:rPr lang="en-US" dirty="0" err="1"/>
              <a:t>té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, </a:t>
            </a:r>
            <a:r>
              <a:rPr lang="en-US" dirty="0" err="1"/>
              <a:t>đập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xuống</a:t>
            </a:r>
            <a:r>
              <a:rPr lang="en-US" dirty="0"/>
              <a:t> </a:t>
            </a:r>
            <a:r>
              <a:rPr lang="en-US" dirty="0" err="1"/>
              <a:t>đất</a:t>
            </a:r>
            <a:r>
              <a:rPr lang="en-US" dirty="0"/>
              <a:t>, </a:t>
            </a:r>
            <a:r>
              <a:rPr lang="en-US" dirty="0" err="1"/>
              <a:t>té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bao </a:t>
            </a:r>
            <a:r>
              <a:rPr lang="en-US" dirty="0" err="1"/>
              <a:t>nhiêu</a:t>
            </a:r>
            <a:r>
              <a:rPr lang="en-US" dirty="0"/>
              <a:t>,…</a:t>
            </a:r>
          </a:p>
          <a:p>
            <a:pPr>
              <a:buFontTx/>
              <a:buChar char="-"/>
            </a:pP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BN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chấn</a:t>
            </a:r>
            <a:r>
              <a:rPr lang="en-US" dirty="0"/>
              <a:t> </a:t>
            </a:r>
            <a:r>
              <a:rPr lang="en-US" dirty="0" err="1"/>
              <a:t>thương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+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giác</a:t>
            </a:r>
            <a:r>
              <a:rPr lang="en-US" dirty="0"/>
              <a:t>: </a:t>
            </a:r>
            <a:r>
              <a:rPr lang="en-US" dirty="0" err="1"/>
              <a:t>đau</a:t>
            </a:r>
            <a:r>
              <a:rPr lang="en-US" dirty="0"/>
              <a:t>, </a:t>
            </a:r>
            <a:r>
              <a:rPr lang="en-US" dirty="0" err="1"/>
              <a:t>tê</a:t>
            </a:r>
            <a:r>
              <a:rPr lang="en-US" dirty="0"/>
              <a:t>,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giác</a:t>
            </a:r>
            <a:r>
              <a:rPr lang="en-US" dirty="0"/>
              <a:t>,…</a:t>
            </a:r>
          </a:p>
          <a:p>
            <a:pPr marL="457200" lvl="1" indent="0">
              <a:buNone/>
            </a:pPr>
            <a:r>
              <a:rPr lang="en-US" dirty="0"/>
              <a:t>+ </a:t>
            </a:r>
            <a:r>
              <a:rPr lang="en-US" dirty="0" err="1"/>
              <a:t>vận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: </a:t>
            </a:r>
            <a:r>
              <a:rPr lang="en-US" dirty="0" err="1"/>
              <a:t>cử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…</a:t>
            </a:r>
          </a:p>
          <a:p>
            <a:pPr marL="457200" lvl="1" indent="0">
              <a:buNone/>
            </a:pPr>
            <a:r>
              <a:rPr lang="en-US" dirty="0"/>
              <a:t>+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tỉnh</a:t>
            </a:r>
            <a:r>
              <a:rPr lang="en-US" dirty="0"/>
              <a:t>? </a:t>
            </a:r>
            <a:r>
              <a:rPr lang="en-US" dirty="0" err="1"/>
              <a:t>Choáng</a:t>
            </a:r>
            <a:r>
              <a:rPr lang="en-US" dirty="0"/>
              <a:t>?</a:t>
            </a:r>
          </a:p>
          <a:p>
            <a:pPr>
              <a:buFontTx/>
              <a:buChar char="-"/>
            </a:pP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đau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BN: </a:t>
            </a:r>
            <a:r>
              <a:rPr lang="en-US" dirty="0" err="1"/>
              <a:t>kiểu</a:t>
            </a:r>
            <a:r>
              <a:rPr lang="en-US" dirty="0"/>
              <a:t> </a:t>
            </a:r>
            <a:r>
              <a:rPr lang="en-US" dirty="0" err="1"/>
              <a:t>đau</a:t>
            </a:r>
            <a:r>
              <a:rPr lang="en-US" dirty="0"/>
              <a:t> (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tục</a:t>
            </a:r>
            <a:r>
              <a:rPr lang="en-US" dirty="0"/>
              <a:t>, </a:t>
            </a:r>
            <a:r>
              <a:rPr lang="en-US" dirty="0" err="1"/>
              <a:t>nhói</a:t>
            </a:r>
            <a:r>
              <a:rPr lang="en-US" dirty="0"/>
              <a:t>), </a:t>
            </a:r>
            <a:r>
              <a:rPr lang="en-US" dirty="0" err="1"/>
              <a:t>đau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lan</a:t>
            </a:r>
            <a:r>
              <a:rPr lang="en-US" dirty="0"/>
              <a:t> </a:t>
            </a:r>
            <a:r>
              <a:rPr lang="en-US" dirty="0" err="1"/>
              <a:t>đi</a:t>
            </a:r>
            <a:r>
              <a:rPr lang="en-US" dirty="0"/>
              <a:t> </a:t>
            </a:r>
            <a:r>
              <a:rPr lang="en-US" dirty="0" err="1"/>
              <a:t>đâu</a:t>
            </a:r>
            <a:r>
              <a:rPr lang="en-US" dirty="0"/>
              <a:t>, </a:t>
            </a:r>
            <a:r>
              <a:rPr lang="en-US" dirty="0" err="1"/>
              <a:t>yếu</a:t>
            </a:r>
            <a:r>
              <a:rPr lang="en-US" dirty="0"/>
              <a:t> </a:t>
            </a:r>
            <a:r>
              <a:rPr lang="en-US" dirty="0" err="1"/>
              <a:t>tố</a:t>
            </a:r>
            <a:r>
              <a:rPr lang="en-US" dirty="0"/>
              <a:t>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đau</a:t>
            </a:r>
            <a:r>
              <a:rPr lang="en-US" dirty="0"/>
              <a:t>,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đau</a:t>
            </a:r>
            <a:r>
              <a:rPr lang="en-US" dirty="0"/>
              <a:t>,…</a:t>
            </a:r>
          </a:p>
          <a:p>
            <a:pPr>
              <a:buFontTx/>
              <a:buChar char="-"/>
            </a:pP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lúc</a:t>
            </a:r>
            <a:r>
              <a:rPr lang="en-US" dirty="0"/>
              <a:t> </a:t>
            </a:r>
            <a:r>
              <a:rPr lang="en-US" dirty="0" err="1"/>
              <a:t>chấn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: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nắn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? </a:t>
            </a:r>
            <a:r>
              <a:rPr lang="en-US" dirty="0" err="1"/>
              <a:t>Uống</a:t>
            </a:r>
            <a:r>
              <a:rPr lang="en-US" dirty="0"/>
              <a:t> </a:t>
            </a:r>
            <a:r>
              <a:rPr lang="en-US" dirty="0" err="1"/>
              <a:t>thuốc</a:t>
            </a:r>
            <a:r>
              <a:rPr lang="en-US" dirty="0"/>
              <a:t>? </a:t>
            </a:r>
            <a:r>
              <a:rPr lang="en-US" dirty="0" err="1"/>
              <a:t>Nẹp</a:t>
            </a:r>
            <a:r>
              <a:rPr lang="en-US" dirty="0"/>
              <a:t>?</a:t>
            </a:r>
          </a:p>
          <a:p>
            <a:pPr>
              <a:buFontTx/>
              <a:buChar char="-"/>
            </a:pP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chấn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: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…</a:t>
            </a:r>
          </a:p>
          <a:p>
            <a:pPr>
              <a:buFontTx/>
              <a:buChar char="-"/>
            </a:pP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lí</a:t>
            </a:r>
            <a:r>
              <a:rPr lang="en-US" dirty="0"/>
              <a:t>: </a:t>
            </a:r>
            <a:r>
              <a:rPr lang="en-US" dirty="0" err="1"/>
              <a:t>loãng</a:t>
            </a:r>
            <a:r>
              <a:rPr lang="en-US" dirty="0"/>
              <a:t> </a:t>
            </a:r>
            <a:r>
              <a:rPr lang="en-US" dirty="0" err="1"/>
              <a:t>xương</a:t>
            </a:r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184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3F0F0-5950-4A47-9266-CCA7AE30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B546E-1492-4AC6-8CC7-3F2EDD787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58948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 err="1">
                <a:latin typeface="Arial"/>
                <a:cs typeface="Arial"/>
              </a:rPr>
              <a:t>Dấu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bầm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tím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Hennequin</a:t>
            </a:r>
            <a:r>
              <a:rPr lang="en-US" sz="2800" dirty="0">
                <a:latin typeface="Arial"/>
                <a:cs typeface="Arial"/>
              </a:rPr>
              <a:t> (</a:t>
            </a:r>
            <a:r>
              <a:rPr lang="en-US" sz="2800" dirty="0" err="1">
                <a:latin typeface="Arial"/>
                <a:cs typeface="Arial"/>
              </a:rPr>
              <a:t>gãy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đầu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trên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x</a:t>
            </a:r>
            <a:r>
              <a:rPr lang="en-US" sz="2800" dirty="0" err="1">
                <a:latin typeface="Arial"/>
                <a:cs typeface="Arial"/>
              </a:rPr>
              <a:t>ương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cánh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tay</a:t>
            </a:r>
            <a:r>
              <a:rPr lang="en-US" sz="2800" dirty="0">
                <a:latin typeface="Arial"/>
                <a:cs typeface="Arial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err="1">
                <a:latin typeface="Arial"/>
                <a:cs typeface="Arial"/>
              </a:rPr>
              <a:t>Khám</a:t>
            </a:r>
            <a:r>
              <a:rPr lang="en-US" dirty="0">
                <a:latin typeface="Arial"/>
                <a:cs typeface="Arial"/>
              </a:rPr>
              <a:t>: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dirty="0" err="1">
                <a:latin typeface="Arial"/>
                <a:cs typeface="Arial"/>
              </a:rPr>
              <a:t>Nhìn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en-US" dirty="0" err="1">
                <a:latin typeface="Arial"/>
                <a:cs typeface="Arial"/>
              </a:rPr>
              <a:t>sưng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bầm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tím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biến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dạng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độ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cao</a:t>
            </a:r>
            <a:r>
              <a:rPr lang="en-US" dirty="0">
                <a:latin typeface="Arial"/>
                <a:cs typeface="Arial"/>
              </a:rPr>
              <a:t> 2 </a:t>
            </a:r>
            <a:r>
              <a:rPr lang="en-US" dirty="0" err="1">
                <a:latin typeface="Arial"/>
                <a:cs typeface="Arial"/>
              </a:rPr>
              <a:t>vai</a:t>
            </a:r>
            <a:endParaRPr lang="en-US" dirty="0">
              <a:latin typeface="Arial"/>
              <a:cs typeface="Arial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dirty="0" err="1">
                <a:latin typeface="Arial"/>
                <a:cs typeface="Arial"/>
              </a:rPr>
              <a:t>Sờ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en-US" dirty="0" err="1">
                <a:latin typeface="Arial"/>
                <a:cs typeface="Arial"/>
              </a:rPr>
              <a:t>mốc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xương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tìm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điểm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đau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dấu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mất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liên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tục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lạo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xạo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xương</a:t>
            </a:r>
            <a:r>
              <a:rPr lang="en-US" dirty="0">
                <a:latin typeface="Arial"/>
                <a:cs typeface="Arial"/>
              </a:rPr>
              <a:t>, 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dirty="0" err="1">
                <a:latin typeface="Arial"/>
                <a:cs typeface="Arial"/>
              </a:rPr>
              <a:t>Đo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en-US" dirty="0" err="1">
                <a:latin typeface="Arial"/>
                <a:cs typeface="Arial"/>
              </a:rPr>
              <a:t>chiều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dài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tương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đối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tuyệt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đối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xương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cánh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tay</a:t>
            </a:r>
            <a:r>
              <a:rPr lang="en-US" dirty="0">
                <a:latin typeface="Arial"/>
                <a:cs typeface="Arial"/>
              </a:rPr>
              <a:t>, ROM </a:t>
            </a:r>
            <a:r>
              <a:rPr lang="en-US" dirty="0" err="1">
                <a:latin typeface="Arial"/>
                <a:cs typeface="Arial"/>
              </a:rPr>
              <a:t>khớp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vai</a:t>
            </a:r>
            <a:endParaRPr lang="en-US" dirty="0">
              <a:latin typeface="Arial"/>
              <a:cs typeface="Arial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dirty="0" err="1">
                <a:latin typeface="Arial"/>
                <a:cs typeface="Arial"/>
              </a:rPr>
              <a:t>Thần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kinh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en-US" dirty="0" err="1">
                <a:latin typeface="Arial"/>
                <a:cs typeface="Arial"/>
              </a:rPr>
              <a:t>dạng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vai</a:t>
            </a:r>
            <a:r>
              <a:rPr lang="en-US" dirty="0">
                <a:latin typeface="Arial"/>
                <a:cs typeface="Arial"/>
              </a:rPr>
              <a:t> (</a:t>
            </a:r>
            <a:r>
              <a:rPr lang="en-US" dirty="0" err="1">
                <a:latin typeface="Arial"/>
                <a:cs typeface="Arial"/>
              </a:rPr>
              <a:t>tk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nách</a:t>
            </a:r>
            <a:r>
              <a:rPr lang="en-US" dirty="0">
                <a:latin typeface="Arial"/>
                <a:cs typeface="Arial"/>
              </a:rPr>
              <a:t>), </a:t>
            </a:r>
            <a:r>
              <a:rPr lang="en-US" dirty="0" err="1">
                <a:latin typeface="Arial"/>
                <a:cs typeface="Arial"/>
              </a:rPr>
              <a:t>gấp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khuỷu</a:t>
            </a:r>
            <a:r>
              <a:rPr lang="en-US" dirty="0">
                <a:latin typeface="Arial"/>
                <a:cs typeface="Arial"/>
              </a:rPr>
              <a:t> (</a:t>
            </a:r>
            <a:r>
              <a:rPr lang="en-US" dirty="0" err="1">
                <a:latin typeface="Arial"/>
                <a:cs typeface="Arial"/>
              </a:rPr>
              <a:t>tk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cơ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bì</a:t>
            </a:r>
            <a:r>
              <a:rPr lang="en-US" dirty="0">
                <a:latin typeface="Arial"/>
                <a:cs typeface="Arial"/>
              </a:rPr>
              <a:t>)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dirty="0" err="1">
                <a:latin typeface="Arial"/>
                <a:cs typeface="Arial"/>
              </a:rPr>
              <a:t>Mạch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máu</a:t>
            </a:r>
            <a:r>
              <a:rPr lang="en-US" dirty="0">
                <a:latin typeface="Arial"/>
                <a:cs typeface="Arial"/>
              </a:rPr>
              <a:t>: </a:t>
            </a:r>
            <a:r>
              <a:rPr lang="en-US" dirty="0" err="1">
                <a:latin typeface="Arial"/>
                <a:cs typeface="Arial"/>
              </a:rPr>
              <a:t>bắt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mạch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cánh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tay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mạch</a:t>
            </a:r>
            <a:r>
              <a:rPr lang="en-US" dirty="0">
                <a:latin typeface="Arial"/>
                <a:cs typeface="Arial"/>
              </a:rPr>
              <a:t> quay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dirty="0" err="1">
                <a:latin typeface="Arial"/>
                <a:cs typeface="Arial"/>
              </a:rPr>
              <a:t>Nghiệm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pháp</a:t>
            </a:r>
            <a:endParaRPr lang="en-US" dirty="0">
              <a:latin typeface="Arial"/>
              <a:cs typeface="Arial"/>
            </a:endParaRPr>
          </a:p>
          <a:p>
            <a:pPr>
              <a:lnSpc>
                <a:spcPct val="150000"/>
              </a:lnSpc>
              <a:buFontTx/>
              <a:buChar char="-"/>
            </a:pPr>
            <a:endParaRPr lang="en-US" dirty="0">
              <a:latin typeface="Arial"/>
              <a:cs typeface="Arial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800" dirty="0">
              <a:latin typeface="Arial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6200BB-BACC-4582-A8BE-3244381AF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479" y="1825625"/>
            <a:ext cx="4666534" cy="289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744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AC1FB-E4AA-41F4-BB93-204D998B1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1E6BB-E829-482A-9FB5-D35045881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5923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Xquang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2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: </a:t>
            </a:r>
            <a:r>
              <a:rPr lang="en-US" dirty="0" err="1"/>
              <a:t>thẳng</a:t>
            </a:r>
            <a:r>
              <a:rPr lang="en-US" dirty="0"/>
              <a:t>, </a:t>
            </a:r>
            <a:r>
              <a:rPr lang="en-US" dirty="0" err="1"/>
              <a:t>chữ</a:t>
            </a:r>
            <a:r>
              <a:rPr lang="en-US" dirty="0"/>
              <a:t> Y (</a:t>
            </a:r>
            <a:r>
              <a:rPr lang="en-US" dirty="0" err="1"/>
              <a:t>đủ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Đọc</a:t>
            </a:r>
            <a:r>
              <a:rPr lang="en-US" dirty="0"/>
              <a:t>: </a:t>
            </a:r>
            <a:r>
              <a:rPr lang="en-US" dirty="0" err="1"/>
              <a:t>gãy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xương</a:t>
            </a:r>
            <a:r>
              <a:rPr lang="en-US" dirty="0"/>
              <a:t> </a:t>
            </a:r>
            <a:r>
              <a:rPr lang="en-US" dirty="0" err="1"/>
              <a:t>cánh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P,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gãy</a:t>
            </a:r>
            <a:r>
              <a:rPr lang="en-US" dirty="0"/>
              <a:t> </a:t>
            </a:r>
            <a:r>
              <a:rPr lang="en-US" dirty="0" err="1"/>
              <a:t>chéo</a:t>
            </a:r>
            <a:r>
              <a:rPr lang="en-US" dirty="0"/>
              <a:t>, di </a:t>
            </a:r>
            <a:r>
              <a:rPr lang="en-US" dirty="0" err="1"/>
              <a:t>lệch</a:t>
            </a:r>
            <a:r>
              <a:rPr lang="en-US" dirty="0"/>
              <a:t> sang </a:t>
            </a:r>
            <a:r>
              <a:rPr lang="en-US" dirty="0" err="1"/>
              <a:t>bên-chồng</a:t>
            </a:r>
            <a:r>
              <a:rPr lang="en-US" dirty="0"/>
              <a:t> </a:t>
            </a:r>
            <a:r>
              <a:rPr lang="en-US" dirty="0" err="1"/>
              <a:t>ngắn</a:t>
            </a:r>
            <a:r>
              <a:rPr lang="en-US" dirty="0"/>
              <a:t>; </a:t>
            </a:r>
            <a:r>
              <a:rPr lang="en-US" dirty="0" err="1"/>
              <a:t>bán</a:t>
            </a:r>
            <a:r>
              <a:rPr lang="en-US" dirty="0"/>
              <a:t> </a:t>
            </a: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khớp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P </a:t>
            </a:r>
            <a:r>
              <a:rPr lang="en-US" dirty="0" err="1"/>
              <a:t>xuống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D31CFF-DCD3-4BDB-99C4-A57978772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2003" y="1225985"/>
            <a:ext cx="5549219" cy="526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531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725B-F5DF-4740-8E66-BB932EE44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1F3FB-1078-4C73-8ED0-F3C1DC22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3294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Khớp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bán</a:t>
            </a:r>
            <a:r>
              <a:rPr lang="en-US" dirty="0"/>
              <a:t> </a:t>
            </a:r>
            <a:r>
              <a:rPr lang="en-US" dirty="0" err="1"/>
              <a:t>trật</a:t>
            </a:r>
            <a:r>
              <a:rPr lang="en-US" dirty="0"/>
              <a:t>:</a:t>
            </a:r>
          </a:p>
          <a:p>
            <a:pPr>
              <a:buFontTx/>
              <a:buChar char="-"/>
            </a:pP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chấn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gây</a:t>
            </a:r>
            <a:r>
              <a:rPr lang="en-US" dirty="0"/>
              <a:t> </a:t>
            </a: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khớp</a:t>
            </a:r>
            <a:r>
              <a:rPr lang="en-US" dirty="0"/>
              <a:t> </a:t>
            </a:r>
            <a:r>
              <a:rPr lang="en-US" dirty="0" err="1"/>
              <a:t>vai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Gãy</a:t>
            </a:r>
            <a:r>
              <a:rPr lang="en-US" dirty="0"/>
              <a:t> </a:t>
            </a:r>
            <a:r>
              <a:rPr lang="en-US" dirty="0" err="1"/>
              <a:t>xương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tổn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dây</a:t>
            </a:r>
            <a:r>
              <a:rPr lang="en-US" dirty="0"/>
              <a:t> </a:t>
            </a:r>
            <a:r>
              <a:rPr lang="en-US" dirty="0" err="1"/>
              <a:t>chằng</a:t>
            </a:r>
            <a:r>
              <a:rPr lang="en-US" dirty="0"/>
              <a:t>, bao </a:t>
            </a:r>
            <a:r>
              <a:rPr lang="en-US" dirty="0" err="1"/>
              <a:t>khớp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BN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khớp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đây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BN </a:t>
            </a:r>
            <a:r>
              <a:rPr lang="en-US" dirty="0" err="1"/>
              <a:t>lớn</a:t>
            </a:r>
            <a:r>
              <a:rPr lang="en-US" dirty="0"/>
              <a:t> </a:t>
            </a:r>
            <a:r>
              <a:rPr lang="en-US" dirty="0" err="1"/>
              <a:t>tuổi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giữ</a:t>
            </a:r>
            <a:r>
              <a:rPr lang="en-US" dirty="0"/>
              <a:t> </a:t>
            </a:r>
            <a:r>
              <a:rPr lang="en-US" dirty="0" err="1"/>
              <a:t>vững</a:t>
            </a:r>
            <a:r>
              <a:rPr lang="en-US" dirty="0"/>
              <a:t> </a:t>
            </a:r>
            <a:r>
              <a:rPr lang="en-US" dirty="0" err="1"/>
              <a:t>khớp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suy</a:t>
            </a:r>
            <a:r>
              <a:rPr lang="en-US" dirty="0"/>
              <a:t> </a:t>
            </a:r>
            <a:r>
              <a:rPr lang="en-US" dirty="0" err="1"/>
              <a:t>yếu</a:t>
            </a: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E9399B-142F-4E46-9EC4-402116B74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8460" y="2001741"/>
            <a:ext cx="4868984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829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6723E-B423-4DBB-BB46-09C5030D2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FB961-9227-4A2C-9890-681D57D6E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 err="1">
                <a:latin typeface="Arial"/>
                <a:cs typeface="Arial"/>
              </a:rPr>
              <a:t>Bệnh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sử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cần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hỏi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thêm</a:t>
            </a:r>
            <a:r>
              <a:rPr lang="en-US" sz="2800" dirty="0">
                <a:latin typeface="Arial"/>
                <a:cs typeface="Arial"/>
              </a:rPr>
              <a:t>?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sz="2800" dirty="0">
                <a:latin typeface="Arial"/>
                <a:cs typeface="Arial"/>
              </a:rPr>
              <a:t>Sau </a:t>
            </a:r>
            <a:r>
              <a:rPr lang="en-US" sz="2800" dirty="0" err="1">
                <a:latin typeface="Arial"/>
                <a:cs typeface="Arial"/>
              </a:rPr>
              <a:t>chấn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thương</a:t>
            </a:r>
            <a:r>
              <a:rPr lang="en-US" sz="2800" dirty="0">
                <a:latin typeface="Arial"/>
                <a:cs typeface="Arial"/>
              </a:rPr>
              <a:t>: </a:t>
            </a:r>
            <a:r>
              <a:rPr lang="en-US" sz="2800" dirty="0" err="1">
                <a:latin typeface="Arial"/>
                <a:cs typeface="Arial"/>
              </a:rPr>
              <a:t>còn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cử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động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được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không</a:t>
            </a:r>
            <a:r>
              <a:rPr lang="en-US" sz="2800" dirty="0">
                <a:latin typeface="Arial"/>
                <a:cs typeface="Arial"/>
              </a:rPr>
              <a:t>?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sz="2800" dirty="0" err="1">
                <a:latin typeface="Arial"/>
                <a:cs typeface="Arial"/>
              </a:rPr>
              <a:t>Đau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vai</a:t>
            </a:r>
            <a:r>
              <a:rPr lang="en-US" sz="2800" dirty="0">
                <a:latin typeface="Arial"/>
                <a:cs typeface="Arial"/>
              </a:rPr>
              <a:t>: </a:t>
            </a:r>
            <a:r>
              <a:rPr lang="en-US" sz="2800" dirty="0" err="1">
                <a:latin typeface="Arial"/>
                <a:cs typeface="Arial"/>
              </a:rPr>
              <a:t>vị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trí</a:t>
            </a:r>
            <a:r>
              <a:rPr lang="en-US" sz="2800" dirty="0">
                <a:latin typeface="Arial"/>
                <a:cs typeface="Arial"/>
              </a:rPr>
              <a:t>, </a:t>
            </a:r>
            <a:r>
              <a:rPr lang="en-US" sz="2800" dirty="0" err="1">
                <a:latin typeface="Arial"/>
                <a:cs typeface="Arial"/>
              </a:rPr>
              <a:t>liên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tục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không</a:t>
            </a:r>
            <a:r>
              <a:rPr lang="en-US" sz="2800" dirty="0">
                <a:latin typeface="Arial"/>
                <a:cs typeface="Arial"/>
              </a:rPr>
              <a:t>, </a:t>
            </a:r>
            <a:r>
              <a:rPr lang="en-US" sz="2800" dirty="0" err="1">
                <a:latin typeface="Arial"/>
                <a:cs typeface="Arial"/>
              </a:rPr>
              <a:t>tăng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giảm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lúc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nào</a:t>
            </a:r>
            <a:endParaRPr lang="en-US" sz="2800" dirty="0">
              <a:latin typeface="Arial"/>
              <a:cs typeface="Arial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dirty="0" err="1">
                <a:latin typeface="Arial"/>
                <a:cs typeface="Arial"/>
              </a:rPr>
              <a:t>Biến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dạng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như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thế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nào</a:t>
            </a:r>
            <a:endParaRPr lang="en-US" dirty="0">
              <a:latin typeface="Arial"/>
              <a:cs typeface="Arial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sz="2800" dirty="0" err="1">
                <a:latin typeface="Arial"/>
                <a:cs typeface="Arial"/>
              </a:rPr>
              <a:t>Tê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vai</a:t>
            </a:r>
            <a:r>
              <a:rPr lang="en-US" sz="2800" dirty="0">
                <a:latin typeface="Arial"/>
                <a:cs typeface="Arial"/>
              </a:rPr>
              <a:t>, </a:t>
            </a:r>
            <a:r>
              <a:rPr lang="en-US" sz="2800" dirty="0" err="1">
                <a:latin typeface="Arial"/>
                <a:cs typeface="Arial"/>
              </a:rPr>
              <a:t>mất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cảm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giác</a:t>
            </a:r>
            <a:endParaRPr lang="en-US" sz="2800" dirty="0">
              <a:latin typeface="Arial"/>
              <a:cs typeface="Arial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sz="2800" dirty="0" err="1">
                <a:latin typeface="Arial"/>
                <a:cs typeface="Arial"/>
              </a:rPr>
              <a:t>Vận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động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vai</a:t>
            </a:r>
            <a:r>
              <a:rPr lang="en-US" sz="2800" dirty="0">
                <a:latin typeface="Arial"/>
                <a:cs typeface="Arial"/>
              </a:rPr>
              <a:t>, </a:t>
            </a:r>
            <a:r>
              <a:rPr lang="en-US" sz="2800" dirty="0" err="1">
                <a:latin typeface="Arial"/>
                <a:cs typeface="Arial"/>
              </a:rPr>
              <a:t>khuỷu</a:t>
            </a:r>
            <a:r>
              <a:rPr lang="en-US" sz="2800" dirty="0">
                <a:latin typeface="Arial"/>
                <a:cs typeface="Arial"/>
              </a:rPr>
              <a:t>, </a:t>
            </a:r>
            <a:r>
              <a:rPr lang="en-US" sz="2800" dirty="0" err="1">
                <a:latin typeface="Arial"/>
                <a:cs typeface="Arial"/>
              </a:rPr>
              <a:t>cổ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tay</a:t>
            </a:r>
            <a:r>
              <a:rPr lang="en-US" sz="2800" dirty="0">
                <a:latin typeface="Arial"/>
                <a:cs typeface="Arial"/>
              </a:rPr>
              <a:t>, </a:t>
            </a:r>
            <a:r>
              <a:rPr lang="en-US" sz="2800" dirty="0" err="1">
                <a:latin typeface="Arial"/>
                <a:cs typeface="Arial"/>
              </a:rPr>
              <a:t>ngón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tay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được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không</a:t>
            </a:r>
            <a:r>
              <a:rPr lang="en-US" sz="2800" dirty="0">
                <a:latin typeface="Arial"/>
                <a:cs typeface="Arial"/>
              </a:rPr>
              <a:t>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 err="1">
                <a:latin typeface="Arial"/>
                <a:cs typeface="Arial"/>
              </a:rPr>
              <a:t>Tiền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căn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cần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hỏi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gì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quan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trọng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nhất</a:t>
            </a:r>
            <a:r>
              <a:rPr lang="en-US" sz="2800" dirty="0">
                <a:latin typeface="Arial"/>
                <a:cs typeface="Arial"/>
              </a:rPr>
              <a:t>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Arial"/>
                <a:cs typeface="Arial"/>
              </a:rPr>
              <a:t>- </a:t>
            </a:r>
            <a:r>
              <a:rPr lang="en-US" dirty="0" err="1">
                <a:latin typeface="Arial"/>
                <a:cs typeface="Arial"/>
              </a:rPr>
              <a:t>Trước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đây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đã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từng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trật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khớp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vai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chưa</a:t>
            </a:r>
            <a:r>
              <a:rPr lang="en-US" dirty="0">
                <a:latin typeface="Arial"/>
                <a:cs typeface="Arial"/>
              </a:rPr>
              <a:t>?</a:t>
            </a:r>
            <a:endParaRPr lang="en-US" sz="2800" dirty="0">
              <a:latin typeface="Arial"/>
              <a:cs typeface="Arial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800" dirty="0">
              <a:latin typeface="Arial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77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AEA9A-5C9B-4CBD-9F44-28AEB19E8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A0DF6-E4FC-40D3-80F7-6D38C4885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1361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Nhìn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err="1"/>
              <a:t>Vai</a:t>
            </a:r>
            <a:r>
              <a:rPr lang="en-US" dirty="0"/>
              <a:t> P: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cong</a:t>
            </a:r>
            <a:r>
              <a:rPr lang="en-US" dirty="0"/>
              <a:t> </a:t>
            </a:r>
            <a:r>
              <a:rPr lang="en-US" dirty="0" err="1"/>
              <a:t>vai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vuông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rãnh</a:t>
            </a:r>
            <a:r>
              <a:rPr lang="en-US" dirty="0"/>
              <a:t> delta-</a:t>
            </a:r>
            <a:r>
              <a:rPr lang="en-US" dirty="0" err="1"/>
              <a:t>ngực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nách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thấp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T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77B28D-9425-4A47-B5A3-BDA4E19EB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760" y="1428527"/>
            <a:ext cx="4216129" cy="24075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506628-FEA6-48D4-9BE3-79AB15F21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760" y="3934026"/>
            <a:ext cx="4486040" cy="252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455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3AFF-2AE0-44DC-BD75-1990F7D2A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3F0AF-A5AA-4C28-AB53-85E4A037F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hiêu</a:t>
            </a:r>
            <a:r>
              <a:rPr lang="en-US" dirty="0"/>
              <a:t> </a:t>
            </a:r>
            <a:r>
              <a:rPr lang="en-US" dirty="0" err="1"/>
              <a:t>lâm</a:t>
            </a:r>
            <a:r>
              <a:rPr lang="en-US" dirty="0"/>
              <a:t> </a:t>
            </a:r>
            <a:r>
              <a:rPr lang="en-US" dirty="0" err="1"/>
              <a:t>sàng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chú</a:t>
            </a:r>
            <a:r>
              <a:rPr lang="en-US" dirty="0"/>
              <a:t> ý</a:t>
            </a:r>
          </a:p>
          <a:p>
            <a:pPr>
              <a:buFontTx/>
              <a:buChar char="-"/>
            </a:pP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lò</a:t>
            </a:r>
            <a:r>
              <a:rPr lang="en-US" dirty="0"/>
              <a:t> xo, ổ </a:t>
            </a:r>
            <a:r>
              <a:rPr lang="en-US" dirty="0" err="1"/>
              <a:t>khớp</a:t>
            </a:r>
            <a:r>
              <a:rPr lang="en-US" dirty="0"/>
              <a:t> </a:t>
            </a:r>
            <a:r>
              <a:rPr lang="en-US" dirty="0" err="1"/>
              <a:t>rỗng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quân</a:t>
            </a:r>
            <a:r>
              <a:rPr lang="en-US" dirty="0"/>
              <a:t> </a:t>
            </a:r>
            <a:r>
              <a:rPr lang="en-US" dirty="0" err="1"/>
              <a:t>đội</a:t>
            </a:r>
            <a:r>
              <a:rPr lang="en-US" dirty="0"/>
              <a:t> (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giác</a:t>
            </a:r>
            <a:r>
              <a:rPr lang="en-US" dirty="0"/>
              <a:t> </a:t>
            </a:r>
            <a:r>
              <a:rPr lang="en-US" dirty="0" err="1"/>
              <a:t>vùng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ngoài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)</a:t>
            </a:r>
          </a:p>
          <a:p>
            <a:pPr>
              <a:buFontTx/>
              <a:buChar char="-"/>
            </a:pPr>
            <a:r>
              <a:rPr lang="en-US" dirty="0" err="1"/>
              <a:t>Bắt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quay, </a:t>
            </a:r>
            <a:r>
              <a:rPr lang="en-US" dirty="0" err="1"/>
              <a:t>trụ</a:t>
            </a:r>
            <a:r>
              <a:rPr lang="en-US" dirty="0"/>
              <a:t> P</a:t>
            </a:r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940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CA32D-5CC5-47EB-A53F-0075C2441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34F1B-390A-4993-99B1-7036E01CA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97286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Xquang</a:t>
            </a:r>
            <a:r>
              <a:rPr lang="en-US" dirty="0"/>
              <a:t>:</a:t>
            </a:r>
          </a:p>
          <a:p>
            <a:pPr>
              <a:buFontTx/>
              <a:buChar char="-"/>
            </a:pP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khớp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P </a:t>
            </a:r>
            <a:r>
              <a:rPr lang="en-US" dirty="0" err="1"/>
              <a:t>xuống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chân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(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xoay</a:t>
            </a:r>
            <a:r>
              <a:rPr lang="en-US" dirty="0"/>
              <a:t> </a:t>
            </a:r>
            <a:r>
              <a:rPr lang="en-US" dirty="0" err="1"/>
              <a:t>ngoài</a:t>
            </a:r>
            <a:r>
              <a:rPr lang="en-US" dirty="0"/>
              <a:t>) </a:t>
            </a:r>
            <a:r>
              <a:rPr lang="en-US" dirty="0" err="1"/>
              <a:t>nghĩ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trật</a:t>
            </a:r>
            <a:r>
              <a:rPr lang="en-US" dirty="0"/>
              <a:t> ra </a:t>
            </a:r>
            <a:r>
              <a:rPr lang="en-US" dirty="0" err="1"/>
              <a:t>trước</a:t>
            </a:r>
            <a:r>
              <a:rPr lang="en-US" dirty="0"/>
              <a:t>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Y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chẩn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khớp</a:t>
            </a:r>
            <a:r>
              <a:rPr lang="en-US" dirty="0"/>
              <a:t> ra </a:t>
            </a:r>
            <a:r>
              <a:rPr lang="en-US" dirty="0" err="1"/>
              <a:t>trước</a:t>
            </a:r>
            <a:r>
              <a:rPr lang="en-US" dirty="0"/>
              <a:t> hay </a:t>
            </a:r>
            <a:r>
              <a:rPr lang="en-US" dirty="0" err="1"/>
              <a:t>sau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881AE0-2ADA-474F-BAA4-6E08F9196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7070" y="2092029"/>
            <a:ext cx="4136730" cy="318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124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732</Words>
  <Application>Microsoft Office PowerPoint</Application>
  <PresentationFormat>Widescreen</PresentationFormat>
  <Paragraphs>87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Bài tập Tiếp cận BN chấn thương kín chi trên</vt:lpstr>
      <vt:lpstr>Case 1</vt:lpstr>
      <vt:lpstr>Case 1</vt:lpstr>
      <vt:lpstr>Case 1</vt:lpstr>
      <vt:lpstr>Case 1</vt:lpstr>
      <vt:lpstr>Case 2</vt:lpstr>
      <vt:lpstr>Case 2</vt:lpstr>
      <vt:lpstr>Case 2</vt:lpstr>
      <vt:lpstr>Case 2</vt:lpstr>
      <vt:lpstr>Case 3</vt:lpstr>
      <vt:lpstr>Case 3</vt:lpstr>
      <vt:lpstr>Case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tập Tiếp cận BN chấn thương kín chi trên</dc:title>
  <dc:creator>Nguyen Huynh Duc Thien</dc:creator>
  <cp:lastModifiedBy>Nguyen Huynh Duc Thien</cp:lastModifiedBy>
  <cp:revision>6</cp:revision>
  <dcterms:created xsi:type="dcterms:W3CDTF">2020-09-20T13:19:53Z</dcterms:created>
  <dcterms:modified xsi:type="dcterms:W3CDTF">2020-09-20T14:26:34Z</dcterms:modified>
</cp:coreProperties>
</file>

<file path=docProps/thumbnail.jpeg>
</file>